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82" r:id="rId2"/>
  </p:sldIdLst>
  <p:sldSz cx="9906000" cy="6858000" type="A4"/>
  <p:notesSz cx="7099300" cy="10234613"/>
  <p:embeddedFontLst>
    <p:embeddedFont>
      <p:font typeface="맑은 고딕" panose="020B0503020000020004" pitchFamily="50" charset="-127"/>
      <p:regular r:id="rId4"/>
      <p:bold r:id="rId5"/>
    </p:embeddedFont>
  </p:embeddedFontLst>
  <p:defaultTextStyle>
    <a:defPPr>
      <a:defRPr lang="ko-KR"/>
    </a:defPPr>
    <a:lvl1pPr algn="l" rtl="0" eaLnBrk="0" fontAlgn="base" hangingPunct="0">
      <a:spcBef>
        <a:spcPct val="0"/>
      </a:spcBef>
      <a:spcAft>
        <a:spcPct val="0"/>
      </a:spcAft>
      <a:defRPr kern="1200">
        <a:solidFill>
          <a:schemeClr val="tx1"/>
        </a:solidFill>
        <a:latin typeface="맑은 고딕" panose="020B0503020000020004" pitchFamily="50" charset="-127"/>
        <a:ea typeface="맑은 고딕" panose="020B0503020000020004" pitchFamily="50" charset="-127"/>
        <a:cs typeface="+mn-cs"/>
      </a:defRPr>
    </a:lvl1pPr>
    <a:lvl2pPr marL="457200" algn="l" rtl="0" eaLnBrk="0" fontAlgn="base" hangingPunct="0">
      <a:spcBef>
        <a:spcPct val="0"/>
      </a:spcBef>
      <a:spcAft>
        <a:spcPct val="0"/>
      </a:spcAft>
      <a:defRPr kern="1200">
        <a:solidFill>
          <a:schemeClr val="tx1"/>
        </a:solidFill>
        <a:latin typeface="맑은 고딕" panose="020B0503020000020004" pitchFamily="50" charset="-127"/>
        <a:ea typeface="맑은 고딕" panose="020B0503020000020004" pitchFamily="50" charset="-127"/>
        <a:cs typeface="+mn-cs"/>
      </a:defRPr>
    </a:lvl2pPr>
    <a:lvl3pPr marL="914400" algn="l" rtl="0" eaLnBrk="0" fontAlgn="base" hangingPunct="0">
      <a:spcBef>
        <a:spcPct val="0"/>
      </a:spcBef>
      <a:spcAft>
        <a:spcPct val="0"/>
      </a:spcAft>
      <a:defRPr kern="1200">
        <a:solidFill>
          <a:schemeClr val="tx1"/>
        </a:solidFill>
        <a:latin typeface="맑은 고딕" panose="020B0503020000020004" pitchFamily="50" charset="-127"/>
        <a:ea typeface="맑은 고딕" panose="020B0503020000020004" pitchFamily="50" charset="-127"/>
        <a:cs typeface="+mn-cs"/>
      </a:defRPr>
    </a:lvl3pPr>
    <a:lvl4pPr marL="1371600" algn="l" rtl="0" eaLnBrk="0" fontAlgn="base" hangingPunct="0">
      <a:spcBef>
        <a:spcPct val="0"/>
      </a:spcBef>
      <a:spcAft>
        <a:spcPct val="0"/>
      </a:spcAft>
      <a:defRPr kern="1200">
        <a:solidFill>
          <a:schemeClr val="tx1"/>
        </a:solidFill>
        <a:latin typeface="맑은 고딕" panose="020B0503020000020004" pitchFamily="50" charset="-127"/>
        <a:ea typeface="맑은 고딕" panose="020B0503020000020004" pitchFamily="50" charset="-127"/>
        <a:cs typeface="+mn-cs"/>
      </a:defRPr>
    </a:lvl4pPr>
    <a:lvl5pPr marL="1828800" algn="l" rtl="0" eaLnBrk="0" fontAlgn="base" hangingPunct="0">
      <a:spcBef>
        <a:spcPct val="0"/>
      </a:spcBef>
      <a:spcAft>
        <a:spcPct val="0"/>
      </a:spcAft>
      <a:defRPr kern="1200">
        <a:solidFill>
          <a:schemeClr val="tx1"/>
        </a:solidFill>
        <a:latin typeface="맑은 고딕" panose="020B0503020000020004" pitchFamily="50" charset="-127"/>
        <a:ea typeface="맑은 고딕" panose="020B0503020000020004" pitchFamily="50" charset="-127"/>
        <a:cs typeface="+mn-cs"/>
      </a:defRPr>
    </a:lvl5pPr>
    <a:lvl6pPr marL="2286000" algn="l" defTabSz="914400" rtl="0" eaLnBrk="1" latinLnBrk="1" hangingPunct="1">
      <a:defRPr kern="1200">
        <a:solidFill>
          <a:schemeClr val="tx1"/>
        </a:solidFill>
        <a:latin typeface="맑은 고딕" panose="020B0503020000020004" pitchFamily="50" charset="-127"/>
        <a:ea typeface="맑은 고딕" panose="020B0503020000020004" pitchFamily="50" charset="-127"/>
        <a:cs typeface="+mn-cs"/>
      </a:defRPr>
    </a:lvl6pPr>
    <a:lvl7pPr marL="2743200" algn="l" defTabSz="914400" rtl="0" eaLnBrk="1" latinLnBrk="1" hangingPunct="1">
      <a:defRPr kern="1200">
        <a:solidFill>
          <a:schemeClr val="tx1"/>
        </a:solidFill>
        <a:latin typeface="맑은 고딕" panose="020B0503020000020004" pitchFamily="50" charset="-127"/>
        <a:ea typeface="맑은 고딕" panose="020B0503020000020004" pitchFamily="50" charset="-127"/>
        <a:cs typeface="+mn-cs"/>
      </a:defRPr>
    </a:lvl7pPr>
    <a:lvl8pPr marL="3200400" algn="l" defTabSz="914400" rtl="0" eaLnBrk="1" latinLnBrk="1" hangingPunct="1">
      <a:defRPr kern="1200">
        <a:solidFill>
          <a:schemeClr val="tx1"/>
        </a:solidFill>
        <a:latin typeface="맑은 고딕" panose="020B0503020000020004" pitchFamily="50" charset="-127"/>
        <a:ea typeface="맑은 고딕" panose="020B0503020000020004" pitchFamily="50" charset="-127"/>
        <a:cs typeface="+mn-cs"/>
      </a:defRPr>
    </a:lvl8pPr>
    <a:lvl9pPr marL="3657600" algn="l" defTabSz="914400" rtl="0" eaLnBrk="1" latinLnBrk="1" hangingPunct="1">
      <a:defRPr kern="1200">
        <a:solidFill>
          <a:schemeClr val="tx1"/>
        </a:solidFill>
        <a:latin typeface="맑은 고딕" panose="020B0503020000020004" pitchFamily="50" charset="-127"/>
        <a:ea typeface="맑은 고딕" panose="020B0503020000020004"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B0F4"/>
    <a:srgbClr val="FF99FF"/>
    <a:srgbClr val="E3298A"/>
    <a:srgbClr val="A7E1FB"/>
    <a:srgbClr val="FF66CC"/>
    <a:srgbClr val="FFCCFF"/>
    <a:srgbClr val="00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93" autoAdjust="0"/>
  </p:normalViewPr>
  <p:slideViewPr>
    <p:cSldViewPr>
      <p:cViewPr varScale="1">
        <p:scale>
          <a:sx n="57" d="100"/>
          <a:sy n="57" d="100"/>
        </p:scale>
        <p:origin x="1404" y="5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77137" cy="512304"/>
          </a:xfrm>
          <a:prstGeom prst="rect">
            <a:avLst/>
          </a:prstGeom>
        </p:spPr>
        <p:txBody>
          <a:bodyPr vert="horz" lIns="94768" tIns="47384" rIns="94768" bIns="47384" rtlCol="0"/>
          <a:lstStyle>
            <a:lvl1pPr algn="l" eaLnBrk="1" fontAlgn="auto" latinLnBrk="1" hangingPunct="1">
              <a:spcBef>
                <a:spcPts val="0"/>
              </a:spcBef>
              <a:spcAft>
                <a:spcPts val="0"/>
              </a:spcAft>
              <a:defRPr sz="1200">
                <a:latin typeface="+mn-lt"/>
                <a:ea typeface="+mn-ea"/>
              </a:defRPr>
            </a:lvl1pPr>
          </a:lstStyle>
          <a:p>
            <a:pPr>
              <a:defRPr/>
            </a:pPr>
            <a:endParaRPr lang="ko-KR" altLang="en-US"/>
          </a:p>
        </p:txBody>
      </p:sp>
      <p:sp>
        <p:nvSpPr>
          <p:cNvPr id="3" name="날짜 개체 틀 2"/>
          <p:cNvSpPr>
            <a:spLocks noGrp="1"/>
          </p:cNvSpPr>
          <p:nvPr>
            <p:ph type="dt" idx="1"/>
          </p:nvPr>
        </p:nvSpPr>
        <p:spPr>
          <a:xfrm>
            <a:off x="4020506" y="0"/>
            <a:ext cx="3077137" cy="512304"/>
          </a:xfrm>
          <a:prstGeom prst="rect">
            <a:avLst/>
          </a:prstGeom>
        </p:spPr>
        <p:txBody>
          <a:bodyPr vert="horz" lIns="94768" tIns="47384" rIns="94768" bIns="47384" rtlCol="0"/>
          <a:lstStyle>
            <a:lvl1pPr algn="r" eaLnBrk="1" fontAlgn="auto" latinLnBrk="1" hangingPunct="1">
              <a:spcBef>
                <a:spcPts val="0"/>
              </a:spcBef>
              <a:spcAft>
                <a:spcPts val="0"/>
              </a:spcAft>
              <a:defRPr sz="1200">
                <a:latin typeface="+mn-lt"/>
                <a:ea typeface="+mn-ea"/>
              </a:defRPr>
            </a:lvl1pPr>
          </a:lstStyle>
          <a:p>
            <a:pPr>
              <a:defRPr/>
            </a:pPr>
            <a:fld id="{080C7393-DA04-4752-AF3E-821832A59CF7}" type="datetimeFigureOut">
              <a:rPr lang="ko-KR" altLang="en-US"/>
              <a:pPr>
                <a:defRPr/>
              </a:pPr>
              <a:t>2024-05-02</a:t>
            </a:fld>
            <a:endParaRPr lang="ko-KR" altLang="en-US"/>
          </a:p>
        </p:txBody>
      </p:sp>
      <p:sp>
        <p:nvSpPr>
          <p:cNvPr id="4" name="슬라이드 이미지 개체 틀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768" tIns="47384" rIns="94768" bIns="47384" rtlCol="0" anchor="ctr"/>
          <a:lstStyle/>
          <a:p>
            <a:pPr lvl="0"/>
            <a:endParaRPr lang="ko-KR" altLang="en-US" noProof="0"/>
          </a:p>
        </p:txBody>
      </p:sp>
      <p:sp>
        <p:nvSpPr>
          <p:cNvPr id="5" name="슬라이드 노트 개체 틀 4"/>
          <p:cNvSpPr>
            <a:spLocks noGrp="1"/>
          </p:cNvSpPr>
          <p:nvPr>
            <p:ph type="body" sz="quarter" idx="3"/>
          </p:nvPr>
        </p:nvSpPr>
        <p:spPr>
          <a:xfrm>
            <a:off x="709599" y="4861155"/>
            <a:ext cx="5680103" cy="4605821"/>
          </a:xfrm>
          <a:prstGeom prst="rect">
            <a:avLst/>
          </a:prstGeom>
        </p:spPr>
        <p:txBody>
          <a:bodyPr vert="horz" lIns="94768" tIns="47384" rIns="94768" bIns="47384" rtlCol="0">
            <a:normAutofit/>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6" name="바닥글 개체 틀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eaLnBrk="1" fontAlgn="auto" latinLnBrk="1" hangingPunct="1">
              <a:spcBef>
                <a:spcPts val="0"/>
              </a:spcBef>
              <a:spcAft>
                <a:spcPts val="0"/>
              </a:spcAft>
              <a:defRPr sz="1200">
                <a:latin typeface="+mn-lt"/>
                <a:ea typeface="+mn-ea"/>
              </a:defRPr>
            </a:lvl1pPr>
          </a:lstStyle>
          <a:p>
            <a:pPr>
              <a:defRPr/>
            </a:pPr>
            <a:endParaRPr lang="ko-KR" altLang="en-US"/>
          </a:p>
        </p:txBody>
      </p:sp>
      <p:sp>
        <p:nvSpPr>
          <p:cNvPr id="7" name="슬라이드 번호 개체 틀 6"/>
          <p:cNvSpPr>
            <a:spLocks noGrp="1"/>
          </p:cNvSpPr>
          <p:nvPr>
            <p:ph type="sldNum" sz="quarter" idx="5"/>
          </p:nvPr>
        </p:nvSpPr>
        <p:spPr>
          <a:xfrm>
            <a:off x="4020506" y="9720673"/>
            <a:ext cx="3077137" cy="512303"/>
          </a:xfrm>
          <a:prstGeom prst="rect">
            <a:avLst/>
          </a:prstGeom>
        </p:spPr>
        <p:txBody>
          <a:bodyPr vert="horz" lIns="94768" tIns="47384" rIns="94768" bIns="47384" rtlCol="0" anchor="b"/>
          <a:lstStyle>
            <a:lvl1pPr algn="r" eaLnBrk="1" fontAlgn="auto" latinLnBrk="1" hangingPunct="1">
              <a:spcBef>
                <a:spcPts val="0"/>
              </a:spcBef>
              <a:spcAft>
                <a:spcPts val="0"/>
              </a:spcAft>
              <a:defRPr sz="1200">
                <a:latin typeface="+mn-lt"/>
                <a:ea typeface="+mn-ea"/>
              </a:defRPr>
            </a:lvl1pPr>
          </a:lstStyle>
          <a:p>
            <a:pPr>
              <a:defRPr/>
            </a:pPr>
            <a:fld id="{591D2DAC-4E3E-4A55-9A9B-66582D515EE3}" type="slidenum">
              <a:rPr lang="ko-KR" altLang="en-US"/>
              <a:pPr>
                <a:defRPr/>
              </a:pPr>
              <a:t>‹#›</a:t>
            </a:fld>
            <a:endParaRPr lang="ko-KR" altLang="en-US"/>
          </a:p>
        </p:txBody>
      </p:sp>
    </p:spTree>
    <p:extLst>
      <p:ext uri="{BB962C8B-B14F-4D97-AF65-F5344CB8AC3E}">
        <p14:creationId xmlns:p14="http://schemas.microsoft.com/office/powerpoint/2010/main" val="1751277933"/>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591D2DAC-4E3E-4A55-9A9B-66582D515EE3}" type="slidenum">
              <a:rPr lang="ko-KR" altLang="en-US" smtClean="0"/>
              <a:pPr>
                <a:defRPr/>
              </a:pPr>
              <a:t>1</a:t>
            </a:fld>
            <a:endParaRPr lang="ko-KR" altLang="en-US"/>
          </a:p>
        </p:txBody>
      </p:sp>
    </p:spTree>
    <p:extLst>
      <p:ext uri="{BB962C8B-B14F-4D97-AF65-F5344CB8AC3E}">
        <p14:creationId xmlns:p14="http://schemas.microsoft.com/office/powerpoint/2010/main" val="1308408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742950" y="2130426"/>
            <a:ext cx="8420100" cy="1470025"/>
          </a:xfrm>
        </p:spPr>
        <p:txBody>
          <a:bodyPr/>
          <a:lstStyle/>
          <a:p>
            <a:r>
              <a:rPr lang="ko-KR" altLang="en-US"/>
              <a:t>마스터 제목 스타일 편집</a:t>
            </a:r>
          </a:p>
        </p:txBody>
      </p:sp>
      <p:sp>
        <p:nvSpPr>
          <p:cNvPr id="3" name="부제목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lvl1pPr>
              <a:defRPr/>
            </a:lvl1pPr>
          </a:lstStyle>
          <a:p>
            <a:pPr>
              <a:defRPr/>
            </a:pPr>
            <a:fld id="{8F28090F-DF40-4AC4-AA91-A9C51A3B277E}" type="datetimeFigureOut">
              <a:rPr lang="ko-KR" altLang="en-US"/>
              <a:pPr>
                <a:defRPr/>
              </a:pPr>
              <a:t>2024-05-02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A90424E8-66F6-4817-9D38-815BD34CF1A4}" type="slidenum">
              <a:rPr lang="ko-KR" altLang="en-US"/>
              <a:pPr>
                <a:defRPr/>
              </a:pPr>
              <a:t>‹#›</a:t>
            </a:fld>
            <a:endParaRPr lang="ko-KR" altLang="en-US"/>
          </a:p>
        </p:txBody>
      </p:sp>
    </p:spTree>
    <p:extLst>
      <p:ext uri="{BB962C8B-B14F-4D97-AF65-F5344CB8AC3E}">
        <p14:creationId xmlns:p14="http://schemas.microsoft.com/office/powerpoint/2010/main" val="372522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240D96CC-336D-46A9-BABC-332ECD32F1BB}" type="datetimeFigureOut">
              <a:rPr lang="ko-KR" altLang="en-US"/>
              <a:pPr>
                <a:defRPr/>
              </a:pPr>
              <a:t>2024-05-02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6AC3F75E-66A5-4430-824D-CFC957E2D21D}" type="slidenum">
              <a:rPr lang="ko-KR" altLang="en-US"/>
              <a:pPr>
                <a:defRPr/>
              </a:pPr>
              <a:t>‹#›</a:t>
            </a:fld>
            <a:endParaRPr lang="ko-KR" altLang="en-US"/>
          </a:p>
        </p:txBody>
      </p:sp>
    </p:spTree>
    <p:extLst>
      <p:ext uri="{BB962C8B-B14F-4D97-AF65-F5344CB8AC3E}">
        <p14:creationId xmlns:p14="http://schemas.microsoft.com/office/powerpoint/2010/main" val="58188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181850" y="274639"/>
            <a:ext cx="222885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95300" y="274639"/>
            <a:ext cx="652145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24E87848-67B0-447B-B1E1-C83C1D0828E4}" type="datetimeFigureOut">
              <a:rPr lang="ko-KR" altLang="en-US"/>
              <a:pPr>
                <a:defRPr/>
              </a:pPr>
              <a:t>2024-05-02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3B4ECABF-5A48-4603-99F4-0B0F616D6A1A}" type="slidenum">
              <a:rPr lang="ko-KR" altLang="en-US"/>
              <a:pPr>
                <a:defRPr/>
              </a:pPr>
              <a:t>‹#›</a:t>
            </a:fld>
            <a:endParaRPr lang="ko-KR" altLang="en-US"/>
          </a:p>
        </p:txBody>
      </p:sp>
    </p:spTree>
    <p:extLst>
      <p:ext uri="{BB962C8B-B14F-4D97-AF65-F5344CB8AC3E}">
        <p14:creationId xmlns:p14="http://schemas.microsoft.com/office/powerpoint/2010/main" val="147004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1BB96F10-EFA3-46CD-82D9-1E2F2859F2D8}" type="datetimeFigureOut">
              <a:rPr lang="ko-KR" altLang="en-US"/>
              <a:pPr>
                <a:defRPr/>
              </a:pPr>
              <a:t>2024-05-02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C9E92989-1FF3-4529-A6A6-08CB94E10E8C}" type="slidenum">
              <a:rPr lang="ko-KR" altLang="en-US"/>
              <a:pPr>
                <a:defRPr/>
              </a:pPr>
              <a:t>‹#›</a:t>
            </a:fld>
            <a:endParaRPr lang="ko-KR" altLang="en-US"/>
          </a:p>
        </p:txBody>
      </p:sp>
    </p:spTree>
    <p:extLst>
      <p:ext uri="{BB962C8B-B14F-4D97-AF65-F5344CB8AC3E}">
        <p14:creationId xmlns:p14="http://schemas.microsoft.com/office/powerpoint/2010/main" val="271348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82506" y="4406901"/>
            <a:ext cx="84201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424DD3BA-AFE3-4C33-8D35-5BEBAEA34AA9}" type="datetimeFigureOut">
              <a:rPr lang="ko-KR" altLang="en-US"/>
              <a:pPr>
                <a:defRPr/>
              </a:pPr>
              <a:t>2024-05-02</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81A34FE1-AF05-48DE-8F38-D1A561046BCD}" type="slidenum">
              <a:rPr lang="ko-KR" altLang="en-US"/>
              <a:pPr>
                <a:defRPr/>
              </a:pPr>
              <a:t>‹#›</a:t>
            </a:fld>
            <a:endParaRPr lang="ko-KR" altLang="en-US"/>
          </a:p>
        </p:txBody>
      </p:sp>
    </p:spTree>
    <p:extLst>
      <p:ext uri="{BB962C8B-B14F-4D97-AF65-F5344CB8AC3E}">
        <p14:creationId xmlns:p14="http://schemas.microsoft.com/office/powerpoint/2010/main" val="28642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3"/>
          <p:cNvSpPr>
            <a:spLocks noGrp="1"/>
          </p:cNvSpPr>
          <p:nvPr>
            <p:ph type="dt" sz="half" idx="10"/>
          </p:nvPr>
        </p:nvSpPr>
        <p:spPr/>
        <p:txBody>
          <a:bodyPr/>
          <a:lstStyle>
            <a:lvl1pPr>
              <a:defRPr/>
            </a:lvl1pPr>
          </a:lstStyle>
          <a:p>
            <a:pPr>
              <a:defRPr/>
            </a:pPr>
            <a:fld id="{E19EE9A1-C509-4EA7-9B8C-5604254B6D5A}" type="datetimeFigureOut">
              <a:rPr lang="ko-KR" altLang="en-US"/>
              <a:pPr>
                <a:defRPr/>
              </a:pPr>
              <a:t>2024-05-02</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6108291F-ACE0-41FB-842C-49A0B88CE462}" type="slidenum">
              <a:rPr lang="ko-KR" altLang="en-US"/>
              <a:pPr>
                <a:defRPr/>
              </a:pPr>
              <a:t>‹#›</a:t>
            </a:fld>
            <a:endParaRPr lang="ko-KR" altLang="en-US"/>
          </a:p>
        </p:txBody>
      </p:sp>
    </p:spTree>
    <p:extLst>
      <p:ext uri="{BB962C8B-B14F-4D97-AF65-F5344CB8AC3E}">
        <p14:creationId xmlns:p14="http://schemas.microsoft.com/office/powerpoint/2010/main" val="280368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p:txBody>
          <a:bodyPr/>
          <a:lstStyle>
            <a:lvl1pPr>
              <a:defRPr/>
            </a:lvl1pPr>
          </a:lstStyle>
          <a:p>
            <a:pPr>
              <a:defRPr/>
            </a:pPr>
            <a:fld id="{2610749B-0D8A-45CC-B70A-500697B7B0F8}" type="datetimeFigureOut">
              <a:rPr lang="ko-KR" altLang="en-US"/>
              <a:pPr>
                <a:defRPr/>
              </a:pPr>
              <a:t>2024-05-02</a:t>
            </a:fld>
            <a:endParaRPr lang="ko-KR" altLang="en-US"/>
          </a:p>
        </p:txBody>
      </p:sp>
      <p:sp>
        <p:nvSpPr>
          <p:cNvPr id="8" name="바닥글 개체 틀 4"/>
          <p:cNvSpPr>
            <a:spLocks noGrp="1"/>
          </p:cNvSpPr>
          <p:nvPr>
            <p:ph type="ftr" sz="quarter" idx="11"/>
          </p:nvPr>
        </p:nvSpPr>
        <p:spPr/>
        <p:txBody>
          <a:bodyPr/>
          <a:lstStyle>
            <a:lvl1pPr>
              <a:defRPr/>
            </a:lvl1pPr>
          </a:lstStyle>
          <a:p>
            <a:pPr>
              <a:defRPr/>
            </a:pPr>
            <a:endParaRPr lang="ko-KR" altLang="en-US"/>
          </a:p>
        </p:txBody>
      </p:sp>
      <p:sp>
        <p:nvSpPr>
          <p:cNvPr id="9" name="슬라이드 번호 개체 틀 5"/>
          <p:cNvSpPr>
            <a:spLocks noGrp="1"/>
          </p:cNvSpPr>
          <p:nvPr>
            <p:ph type="sldNum" sz="quarter" idx="12"/>
          </p:nvPr>
        </p:nvSpPr>
        <p:spPr/>
        <p:txBody>
          <a:bodyPr/>
          <a:lstStyle>
            <a:lvl1pPr>
              <a:defRPr/>
            </a:lvl1pPr>
          </a:lstStyle>
          <a:p>
            <a:pPr>
              <a:defRPr/>
            </a:pPr>
            <a:fld id="{9061E003-B2A2-4AD2-81C1-783E8AF410B7}" type="slidenum">
              <a:rPr lang="ko-KR" altLang="en-US"/>
              <a:pPr>
                <a:defRPr/>
              </a:pPr>
              <a:t>‹#›</a:t>
            </a:fld>
            <a:endParaRPr lang="ko-KR" altLang="en-US"/>
          </a:p>
        </p:txBody>
      </p:sp>
    </p:spTree>
    <p:extLst>
      <p:ext uri="{BB962C8B-B14F-4D97-AF65-F5344CB8AC3E}">
        <p14:creationId xmlns:p14="http://schemas.microsoft.com/office/powerpoint/2010/main" val="253197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3"/>
          <p:cNvSpPr>
            <a:spLocks noGrp="1"/>
          </p:cNvSpPr>
          <p:nvPr>
            <p:ph type="dt" sz="half" idx="10"/>
          </p:nvPr>
        </p:nvSpPr>
        <p:spPr/>
        <p:txBody>
          <a:bodyPr/>
          <a:lstStyle>
            <a:lvl1pPr>
              <a:defRPr/>
            </a:lvl1pPr>
          </a:lstStyle>
          <a:p>
            <a:pPr>
              <a:defRPr/>
            </a:pPr>
            <a:fld id="{2497C130-8A0C-4318-B528-CDDA4A1D58A3}" type="datetimeFigureOut">
              <a:rPr lang="ko-KR" altLang="en-US"/>
              <a:pPr>
                <a:defRPr/>
              </a:pPr>
              <a:t>2024-05-02</a:t>
            </a:fld>
            <a:endParaRPr lang="ko-KR" altLang="en-US"/>
          </a:p>
        </p:txBody>
      </p:sp>
      <p:sp>
        <p:nvSpPr>
          <p:cNvPr id="4" name="바닥글 개체 틀 4"/>
          <p:cNvSpPr>
            <a:spLocks noGrp="1"/>
          </p:cNvSpPr>
          <p:nvPr>
            <p:ph type="ftr" sz="quarter" idx="11"/>
          </p:nvPr>
        </p:nvSpPr>
        <p:spPr/>
        <p:txBody>
          <a:bodyPr/>
          <a:lstStyle>
            <a:lvl1pPr>
              <a:defRPr/>
            </a:lvl1pPr>
          </a:lstStyle>
          <a:p>
            <a:pPr>
              <a:defRPr/>
            </a:pPr>
            <a:endParaRPr lang="ko-KR" altLang="en-US"/>
          </a:p>
        </p:txBody>
      </p:sp>
      <p:sp>
        <p:nvSpPr>
          <p:cNvPr id="5" name="슬라이드 번호 개체 틀 5"/>
          <p:cNvSpPr>
            <a:spLocks noGrp="1"/>
          </p:cNvSpPr>
          <p:nvPr>
            <p:ph type="sldNum" sz="quarter" idx="12"/>
          </p:nvPr>
        </p:nvSpPr>
        <p:spPr/>
        <p:txBody>
          <a:bodyPr/>
          <a:lstStyle>
            <a:lvl1pPr>
              <a:defRPr/>
            </a:lvl1pPr>
          </a:lstStyle>
          <a:p>
            <a:pPr>
              <a:defRPr/>
            </a:pPr>
            <a:fld id="{3FC4F28F-F8E3-47AC-8ED5-79960D5F7893}" type="slidenum">
              <a:rPr lang="ko-KR" altLang="en-US"/>
              <a:pPr>
                <a:defRPr/>
              </a:pPr>
              <a:t>‹#›</a:t>
            </a:fld>
            <a:endParaRPr lang="ko-KR" altLang="en-US"/>
          </a:p>
        </p:txBody>
      </p:sp>
    </p:spTree>
    <p:extLst>
      <p:ext uri="{BB962C8B-B14F-4D97-AF65-F5344CB8AC3E}">
        <p14:creationId xmlns:p14="http://schemas.microsoft.com/office/powerpoint/2010/main" val="345244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C798669A-E8CC-4F46-8423-8255EED205B0}" type="datetimeFigureOut">
              <a:rPr lang="ko-KR" altLang="en-US"/>
              <a:pPr>
                <a:defRPr/>
              </a:pPr>
              <a:t>2024-05-02</a:t>
            </a:fld>
            <a:endParaRPr lang="ko-KR" altLang="en-US"/>
          </a:p>
        </p:txBody>
      </p:sp>
      <p:sp>
        <p:nvSpPr>
          <p:cNvPr id="3" name="바닥글 개체 틀 4"/>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p:cNvSpPr>
            <a:spLocks noGrp="1"/>
          </p:cNvSpPr>
          <p:nvPr>
            <p:ph type="sldNum" sz="quarter" idx="12"/>
          </p:nvPr>
        </p:nvSpPr>
        <p:spPr/>
        <p:txBody>
          <a:bodyPr/>
          <a:lstStyle>
            <a:lvl1pPr>
              <a:defRPr/>
            </a:lvl1pPr>
          </a:lstStyle>
          <a:p>
            <a:pPr>
              <a:defRPr/>
            </a:pPr>
            <a:fld id="{D47CF91D-6044-4106-B46F-EF200A6D1F3F}" type="slidenum">
              <a:rPr lang="ko-KR" altLang="en-US"/>
              <a:pPr>
                <a:defRPr/>
              </a:pPr>
              <a:t>‹#›</a:t>
            </a:fld>
            <a:endParaRPr lang="ko-KR" altLang="en-US"/>
          </a:p>
        </p:txBody>
      </p:sp>
    </p:spTree>
    <p:extLst>
      <p:ext uri="{BB962C8B-B14F-4D97-AF65-F5344CB8AC3E}">
        <p14:creationId xmlns:p14="http://schemas.microsoft.com/office/powerpoint/2010/main" val="170774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95300" y="273050"/>
            <a:ext cx="3259006"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F143C787-3C95-43F1-A2DF-BDC9155C734F}" type="datetimeFigureOut">
              <a:rPr lang="ko-KR" altLang="en-US"/>
              <a:pPr>
                <a:defRPr/>
              </a:pPr>
              <a:t>2024-05-02</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1EA0B2DC-48AC-460B-9BF0-D02837D6D32D}" type="slidenum">
              <a:rPr lang="ko-KR" altLang="en-US"/>
              <a:pPr>
                <a:defRPr/>
              </a:pPr>
              <a:t>‹#›</a:t>
            </a:fld>
            <a:endParaRPr lang="ko-KR" altLang="en-US"/>
          </a:p>
        </p:txBody>
      </p:sp>
    </p:spTree>
    <p:extLst>
      <p:ext uri="{BB962C8B-B14F-4D97-AF65-F5344CB8AC3E}">
        <p14:creationId xmlns:p14="http://schemas.microsoft.com/office/powerpoint/2010/main" val="386913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941645" y="4800600"/>
            <a:ext cx="59436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BB59DE26-C4C4-4969-8822-B9333474DFF0}" type="datetimeFigureOut">
              <a:rPr lang="ko-KR" altLang="en-US"/>
              <a:pPr>
                <a:defRPr/>
              </a:pPr>
              <a:t>2024-05-02</a:t>
            </a:fld>
            <a:endParaRPr lang="ko-KR" altLang="en-US"/>
          </a:p>
        </p:txBody>
      </p:sp>
      <p:sp>
        <p:nvSpPr>
          <p:cNvPr id="6" name="바닥글 개체 틀 4"/>
          <p:cNvSpPr>
            <a:spLocks noGrp="1"/>
          </p:cNvSpPr>
          <p:nvPr>
            <p:ph type="ftr" sz="quarter" idx="11"/>
          </p:nvPr>
        </p:nvSpPr>
        <p:spPr/>
        <p:txBody>
          <a:bodyPr/>
          <a:lstStyle>
            <a:lvl1pPr>
              <a:defRPr/>
            </a:lvl1pPr>
          </a:lstStyle>
          <a:p>
            <a:pPr>
              <a:defRPr/>
            </a:pP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3F9E85FA-DCB9-4F46-98FC-7CD01A4BAD6A}" type="slidenum">
              <a:rPr lang="ko-KR" altLang="en-US"/>
              <a:pPr>
                <a:defRPr/>
              </a:pPr>
              <a:t>‹#›</a:t>
            </a:fld>
            <a:endParaRPr lang="ko-KR" altLang="en-US"/>
          </a:p>
        </p:txBody>
      </p:sp>
    </p:spTree>
    <p:extLst>
      <p:ext uri="{BB962C8B-B14F-4D97-AF65-F5344CB8AC3E}">
        <p14:creationId xmlns:p14="http://schemas.microsoft.com/office/powerpoint/2010/main" val="407691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7" name="텍스트 개체 틀 2"/>
          <p:cNvSpPr>
            <a:spLocks noGrp="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sz="1200">
                <a:solidFill>
                  <a:schemeClr val="tx1">
                    <a:tint val="75000"/>
                  </a:schemeClr>
                </a:solidFill>
                <a:latin typeface="+mn-lt"/>
                <a:ea typeface="+mn-ea"/>
              </a:defRPr>
            </a:lvl1pPr>
          </a:lstStyle>
          <a:p>
            <a:pPr>
              <a:defRPr/>
            </a:pPr>
            <a:fld id="{D0F749F6-2E31-4CBD-B24C-91D4FA9C1E10}" type="datetimeFigureOut">
              <a:rPr lang="ko-KR" altLang="en-US"/>
              <a:pPr>
                <a:defRPr/>
              </a:pPr>
              <a:t>2024-05-02</a:t>
            </a:fld>
            <a:endParaRPr lang="ko-KR" altLang="en-US"/>
          </a:p>
        </p:txBody>
      </p:sp>
      <p:sp>
        <p:nvSpPr>
          <p:cNvPr id="5" name="바닥글 개체 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eaLnBrk="1" fontAlgn="auto" latinLnBrk="1" hangingPunct="1">
              <a:spcBef>
                <a:spcPts val="0"/>
              </a:spcBef>
              <a:spcAft>
                <a:spcPts val="0"/>
              </a:spcAft>
              <a:defRPr sz="1200">
                <a:solidFill>
                  <a:schemeClr val="tx1">
                    <a:tint val="75000"/>
                  </a:schemeClr>
                </a:solidFill>
                <a:latin typeface="+mn-lt"/>
                <a:ea typeface="+mn-ea"/>
              </a:defRPr>
            </a:lvl1pPr>
          </a:lstStyle>
          <a:p>
            <a:pPr>
              <a:defRPr/>
            </a:pPr>
            <a:fld id="{B11CEE4A-35B2-4D08-BE71-8935C35D02A5}" type="slidenum">
              <a:rPr lang="ko-KR" altLang="en-US"/>
              <a:pPr>
                <a:defRPr/>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2pPr>
      <a:lvl3pPr algn="ctr" rtl="0" eaLnBrk="0" fontAlgn="base" latinLnBrk="1" hangingPunct="0">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3pPr>
      <a:lvl4pPr algn="ctr" rtl="0" eaLnBrk="0" fontAlgn="base" latinLnBrk="1" hangingPunct="0">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4pPr>
      <a:lvl5pPr algn="ctr" rtl="0" eaLnBrk="0" fontAlgn="base" latinLnBrk="1" hangingPunct="0">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5pPr>
      <a:lvl6pPr marL="457200" algn="ctr" rtl="0" fontAlgn="base" latinLnBrk="1">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6pPr>
      <a:lvl7pPr marL="914400" algn="ctr" rtl="0" fontAlgn="base" latinLnBrk="1">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7pPr>
      <a:lvl8pPr marL="1371600" algn="ctr" rtl="0" fontAlgn="base" latinLnBrk="1">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8pPr>
      <a:lvl9pPr marL="1828800" algn="ctr" rtl="0" fontAlgn="base" latinLnBrk="1">
        <a:spcBef>
          <a:spcPct val="0"/>
        </a:spcBef>
        <a:spcAft>
          <a:spcPct val="0"/>
        </a:spcAft>
        <a:defRPr sz="4400">
          <a:solidFill>
            <a:schemeClr val="tx1"/>
          </a:solidFill>
          <a:latin typeface="맑은 고딕" panose="020B0503020000020004" pitchFamily="50" charset="-127"/>
          <a:ea typeface="맑은 고딕" panose="020B0503020000020004"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직사각형 18"/>
          <p:cNvSpPr/>
          <p:nvPr/>
        </p:nvSpPr>
        <p:spPr>
          <a:xfrm rot="5400000">
            <a:off x="-3202619" y="3202619"/>
            <a:ext cx="6858000" cy="45276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TextBox 23"/>
          <p:cNvSpPr txBox="1"/>
          <p:nvPr/>
        </p:nvSpPr>
        <p:spPr>
          <a:xfrm>
            <a:off x="920552" y="27201"/>
            <a:ext cx="6984776" cy="523220"/>
          </a:xfrm>
          <a:prstGeom prst="rect">
            <a:avLst/>
          </a:prstGeom>
          <a:noFill/>
        </p:spPr>
        <p:txBody>
          <a:bodyPr wrap="square" rtlCol="0">
            <a:spAutoFit/>
          </a:bodyPr>
          <a:lstStyle/>
          <a:p>
            <a:pPr marL="278606" indent="-278606" eaLnBrk="0" latinLnBrk="0" hangingPunct="0"/>
            <a:r>
              <a:rPr lang="en-US" altLang="ko-KR" sz="1200" b="1" dirty="0"/>
              <a:t>POLAR SLIDE</a:t>
            </a:r>
          </a:p>
          <a:p>
            <a:pPr marL="278606" indent="-278606" eaLnBrk="0" latinLnBrk="0" hangingPunct="0"/>
            <a:r>
              <a:rPr lang="en-US" altLang="ko-KR" sz="1600" b="1" dirty="0"/>
              <a:t>Adjustment of</a:t>
            </a:r>
            <a:r>
              <a:rPr lang="ko-KR" altLang="en-US" sz="1600" b="1" dirty="0"/>
              <a:t> </a:t>
            </a:r>
            <a:r>
              <a:rPr lang="en-US" altLang="ko-KR" sz="1600" b="1" dirty="0"/>
              <a:t>the hopper spring tension</a:t>
            </a:r>
          </a:p>
        </p:txBody>
      </p:sp>
      <p:sp>
        <p:nvSpPr>
          <p:cNvPr id="25" name="직사각형 24"/>
          <p:cNvSpPr/>
          <p:nvPr/>
        </p:nvSpPr>
        <p:spPr>
          <a:xfrm>
            <a:off x="920552" y="90025"/>
            <a:ext cx="49032" cy="381782"/>
          </a:xfrm>
          <a:prstGeom prst="rect">
            <a:avLst/>
          </a:prstGeom>
          <a:solidFill>
            <a:srgbClr val="18B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 name="TextBox 33"/>
          <p:cNvSpPr txBox="1"/>
          <p:nvPr/>
        </p:nvSpPr>
        <p:spPr>
          <a:xfrm>
            <a:off x="1136576" y="4830251"/>
            <a:ext cx="415498" cy="461665"/>
          </a:xfrm>
          <a:prstGeom prst="rect">
            <a:avLst/>
          </a:prstGeom>
          <a:noFill/>
        </p:spPr>
        <p:txBody>
          <a:bodyPr wrap="none" rtlCol="0">
            <a:spAutoFit/>
          </a:bodyPr>
          <a:lstStyle/>
          <a:p>
            <a:endParaRPr lang="en-US" altLang="ko-KR" sz="1200" dirty="0"/>
          </a:p>
          <a:p>
            <a:pPr marL="228600" indent="-228600">
              <a:buAutoNum type="arabicPeriod"/>
            </a:pPr>
            <a:endParaRPr lang="en-US" altLang="ko-KR" sz="1200" dirty="0"/>
          </a:p>
        </p:txBody>
      </p:sp>
      <p:pic>
        <p:nvPicPr>
          <p:cNvPr id="2" name="그림 1"/>
          <p:cNvPicPr>
            <a:picLocks noChangeAspect="1"/>
          </p:cNvPicPr>
          <p:nvPr/>
        </p:nvPicPr>
        <p:blipFill rotWithShape="1">
          <a:blip r:embed="rId3">
            <a:extLst>
              <a:ext uri="{28A0092B-C50C-407E-A947-70E740481C1C}">
                <a14:useLocalDpi xmlns:a14="http://schemas.microsoft.com/office/drawing/2010/main" val="0"/>
              </a:ext>
            </a:extLst>
          </a:blip>
          <a:srcRect l="37113" t="9165" r="37002" b="8591"/>
          <a:stretch/>
        </p:blipFill>
        <p:spPr>
          <a:xfrm>
            <a:off x="992560" y="731826"/>
            <a:ext cx="3168352" cy="5835827"/>
          </a:xfrm>
          <a:prstGeom prst="rect">
            <a:avLst/>
          </a:prstGeom>
        </p:spPr>
      </p:pic>
      <p:pic>
        <p:nvPicPr>
          <p:cNvPr id="3" name="그림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3000" y="2492896"/>
            <a:ext cx="3600400" cy="2520280"/>
          </a:xfrm>
          <a:prstGeom prst="wedgeEllipseCallout">
            <a:avLst>
              <a:gd name="adj1" fmla="val -83416"/>
              <a:gd name="adj2" fmla="val 34839"/>
            </a:avLst>
          </a:prstGeom>
          <a:ln w="19050">
            <a:solidFill>
              <a:srgbClr val="FF0000"/>
            </a:solidFill>
          </a:ln>
        </p:spPr>
      </p:pic>
      <p:sp>
        <p:nvSpPr>
          <p:cNvPr id="12" name="TextBox 11"/>
          <p:cNvSpPr txBox="1"/>
          <p:nvPr/>
        </p:nvSpPr>
        <p:spPr>
          <a:xfrm>
            <a:off x="4520952" y="5061083"/>
            <a:ext cx="4968552" cy="1477328"/>
          </a:xfrm>
          <a:prstGeom prst="rect">
            <a:avLst/>
          </a:prstGeom>
          <a:noFill/>
        </p:spPr>
        <p:txBody>
          <a:bodyPr wrap="square" rtlCol="0">
            <a:spAutoFit/>
          </a:bodyPr>
          <a:lstStyle/>
          <a:p>
            <a:r>
              <a:rPr lang="en-US" altLang="ko-KR" dirty="0"/>
              <a:t>For adjusting the tension of the hopper spring using this bracket, ensure it is fixed in the bracket center holes. If it is not, adjust the tension by fixing the screws in the center holes.</a:t>
            </a:r>
            <a:endParaRPr lang="ko-KR" altLang="en-US" dirty="0"/>
          </a:p>
        </p:txBody>
      </p:sp>
      <p:sp>
        <p:nvSpPr>
          <p:cNvPr id="13" name="타원 12"/>
          <p:cNvSpPr/>
          <p:nvPr/>
        </p:nvSpPr>
        <p:spPr>
          <a:xfrm rot="764876">
            <a:off x="6510813" y="3427227"/>
            <a:ext cx="606293" cy="12586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7387</TotalTime>
  <Words>48</Words>
  <Application>Microsoft Office PowerPoint</Application>
  <PresentationFormat>A4 용지(210x297mm)</PresentationFormat>
  <Paragraphs>4</Paragraphs>
  <Slides>1</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vt:i4>
      </vt:variant>
    </vt:vector>
  </HeadingPairs>
  <TitlesOfParts>
    <vt:vector size="4" baseType="lpstr">
      <vt:lpstr>Arial</vt:lpstr>
      <vt:lpstr>맑은 고딕</vt:lpstr>
      <vt:lpstr>Office 테마</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maxqual</dc:creator>
  <cp:lastModifiedBy>Kim Yujin</cp:lastModifiedBy>
  <cp:revision>367</cp:revision>
  <cp:lastPrinted>2022-10-19T02:39:06Z</cp:lastPrinted>
  <dcterms:created xsi:type="dcterms:W3CDTF">2014-06-24T02:03:37Z</dcterms:created>
  <dcterms:modified xsi:type="dcterms:W3CDTF">2024-05-02T07:05:07Z</dcterms:modified>
</cp:coreProperties>
</file>